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0" r:id="rId5"/>
    <p:sldId id="261" r:id="rId6"/>
    <p:sldId id="259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450" autoAdjust="0"/>
    <p:restoredTop sz="94660"/>
  </p:normalViewPr>
  <p:slideViewPr>
    <p:cSldViewPr snapToGrid="0">
      <p:cViewPr varScale="1">
        <p:scale>
          <a:sx n="81" d="100"/>
          <a:sy n="81" d="100"/>
        </p:scale>
        <p:origin x="638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ideout, Megan M" userId="47bff67a-0edd-4fc5-85ff-1477ea5a197b" providerId="ADAL" clId="{41D2D768-6CEB-45A3-9BA3-97E0CB3EA055}"/>
    <pc:docChg chg="undo custSel addSld delSld modSld sldOrd">
      <pc:chgData name="Rideout, Megan M" userId="47bff67a-0edd-4fc5-85ff-1477ea5a197b" providerId="ADAL" clId="{41D2D768-6CEB-45A3-9BA3-97E0CB3EA055}" dt="2024-09-05T19:08:19.087" v="427" actId="47"/>
      <pc:docMkLst>
        <pc:docMk/>
      </pc:docMkLst>
      <pc:sldChg chg="modSp mod">
        <pc:chgData name="Rideout, Megan M" userId="47bff67a-0edd-4fc5-85ff-1477ea5a197b" providerId="ADAL" clId="{41D2D768-6CEB-45A3-9BA3-97E0CB3EA055}" dt="2024-09-04T19:15:15.813" v="7" actId="20577"/>
        <pc:sldMkLst>
          <pc:docMk/>
          <pc:sldMk cId="1423691428" sldId="256"/>
        </pc:sldMkLst>
        <pc:spChg chg="mod">
          <ac:chgData name="Rideout, Megan M" userId="47bff67a-0edd-4fc5-85ff-1477ea5a197b" providerId="ADAL" clId="{41D2D768-6CEB-45A3-9BA3-97E0CB3EA055}" dt="2024-09-04T19:15:15.813" v="7" actId="20577"/>
          <ac:spMkLst>
            <pc:docMk/>
            <pc:sldMk cId="1423691428" sldId="256"/>
            <ac:spMk id="3" creationId="{3F7F8CE1-7358-64B9-108B-BFF97E276747}"/>
          </ac:spMkLst>
        </pc:spChg>
      </pc:sldChg>
      <pc:sldChg chg="modSp mod">
        <pc:chgData name="Rideout, Megan M" userId="47bff67a-0edd-4fc5-85ff-1477ea5a197b" providerId="ADAL" clId="{41D2D768-6CEB-45A3-9BA3-97E0CB3EA055}" dt="2024-09-05T13:22:37.918" v="348" actId="20577"/>
        <pc:sldMkLst>
          <pc:docMk/>
          <pc:sldMk cId="814584923" sldId="258"/>
        </pc:sldMkLst>
        <pc:spChg chg="mod">
          <ac:chgData name="Rideout, Megan M" userId="47bff67a-0edd-4fc5-85ff-1477ea5a197b" providerId="ADAL" clId="{41D2D768-6CEB-45A3-9BA3-97E0CB3EA055}" dt="2024-09-04T19:16:05.180" v="22" actId="20577"/>
          <ac:spMkLst>
            <pc:docMk/>
            <pc:sldMk cId="814584923" sldId="258"/>
            <ac:spMk id="2" creationId="{4E5C5A36-3B85-ABF7-153F-C59B6E412402}"/>
          </ac:spMkLst>
        </pc:spChg>
        <pc:spChg chg="mod">
          <ac:chgData name="Rideout, Megan M" userId="47bff67a-0edd-4fc5-85ff-1477ea5a197b" providerId="ADAL" clId="{41D2D768-6CEB-45A3-9BA3-97E0CB3EA055}" dt="2024-09-05T13:22:37.918" v="348" actId="20577"/>
          <ac:spMkLst>
            <pc:docMk/>
            <pc:sldMk cId="814584923" sldId="258"/>
            <ac:spMk id="3" creationId="{DB33B39E-C373-293F-DE01-CAD848667288}"/>
          </ac:spMkLst>
        </pc:spChg>
      </pc:sldChg>
      <pc:sldChg chg="modSp add del mod">
        <pc:chgData name="Rideout, Megan M" userId="47bff67a-0edd-4fc5-85ff-1477ea5a197b" providerId="ADAL" clId="{41D2D768-6CEB-45A3-9BA3-97E0CB3EA055}" dt="2024-09-05T19:08:13.318" v="424" actId="47"/>
        <pc:sldMkLst>
          <pc:docMk/>
          <pc:sldMk cId="239071783" sldId="259"/>
        </pc:sldMkLst>
        <pc:spChg chg="mod">
          <ac:chgData name="Rideout, Megan M" userId="47bff67a-0edd-4fc5-85ff-1477ea5a197b" providerId="ADAL" clId="{41D2D768-6CEB-45A3-9BA3-97E0CB3EA055}" dt="2024-09-04T19:18:50.302" v="309" actId="20577"/>
          <ac:spMkLst>
            <pc:docMk/>
            <pc:sldMk cId="239071783" sldId="259"/>
            <ac:spMk id="3" creationId="{089E29A7-15AC-9D8B-454D-0489C4B92E6B}"/>
          </ac:spMkLst>
        </pc:spChg>
      </pc:sldChg>
      <pc:sldChg chg="modSp mod">
        <pc:chgData name="Rideout, Megan M" userId="47bff67a-0edd-4fc5-85ff-1477ea5a197b" providerId="ADAL" clId="{41D2D768-6CEB-45A3-9BA3-97E0CB3EA055}" dt="2024-09-04T19:18:09.679" v="287" actId="20577"/>
        <pc:sldMkLst>
          <pc:docMk/>
          <pc:sldMk cId="328551964" sldId="260"/>
        </pc:sldMkLst>
        <pc:spChg chg="mod">
          <ac:chgData name="Rideout, Megan M" userId="47bff67a-0edd-4fc5-85ff-1477ea5a197b" providerId="ADAL" clId="{41D2D768-6CEB-45A3-9BA3-97E0CB3EA055}" dt="2024-09-04T19:18:09.679" v="287" actId="20577"/>
          <ac:spMkLst>
            <pc:docMk/>
            <pc:sldMk cId="328551964" sldId="260"/>
            <ac:spMk id="3" creationId="{DB33B39E-C373-293F-DE01-CAD848667288}"/>
          </ac:spMkLst>
        </pc:spChg>
      </pc:sldChg>
      <pc:sldChg chg="modSp mod">
        <pc:chgData name="Rideout, Megan M" userId="47bff67a-0edd-4fc5-85ff-1477ea5a197b" providerId="ADAL" clId="{41D2D768-6CEB-45A3-9BA3-97E0CB3EA055}" dt="2024-09-04T19:18:16.742" v="293" actId="27636"/>
        <pc:sldMkLst>
          <pc:docMk/>
          <pc:sldMk cId="1123424210" sldId="261"/>
        </pc:sldMkLst>
        <pc:spChg chg="mod">
          <ac:chgData name="Rideout, Megan M" userId="47bff67a-0edd-4fc5-85ff-1477ea5a197b" providerId="ADAL" clId="{41D2D768-6CEB-45A3-9BA3-97E0CB3EA055}" dt="2024-09-04T19:16:21.777" v="32" actId="20577"/>
          <ac:spMkLst>
            <pc:docMk/>
            <pc:sldMk cId="1123424210" sldId="261"/>
            <ac:spMk id="2" creationId="{4E5C5A36-3B85-ABF7-153F-C59B6E412402}"/>
          </ac:spMkLst>
        </pc:spChg>
        <pc:spChg chg="mod">
          <ac:chgData name="Rideout, Megan M" userId="47bff67a-0edd-4fc5-85ff-1477ea5a197b" providerId="ADAL" clId="{41D2D768-6CEB-45A3-9BA3-97E0CB3EA055}" dt="2024-09-04T19:18:16.742" v="293" actId="27636"/>
          <ac:spMkLst>
            <pc:docMk/>
            <pc:sldMk cId="1123424210" sldId="261"/>
            <ac:spMk id="3" creationId="{DB33B39E-C373-293F-DE01-CAD848667288}"/>
          </ac:spMkLst>
        </pc:spChg>
      </pc:sldChg>
      <pc:sldChg chg="modSp new del mod">
        <pc:chgData name="Rideout, Megan M" userId="47bff67a-0edd-4fc5-85ff-1477ea5a197b" providerId="ADAL" clId="{41D2D768-6CEB-45A3-9BA3-97E0CB3EA055}" dt="2024-09-05T19:08:17.638" v="426" actId="47"/>
        <pc:sldMkLst>
          <pc:docMk/>
          <pc:sldMk cId="2690764672" sldId="262"/>
        </pc:sldMkLst>
        <pc:spChg chg="mod">
          <ac:chgData name="Rideout, Megan M" userId="47bff67a-0edd-4fc5-85ff-1477ea5a197b" providerId="ADAL" clId="{41D2D768-6CEB-45A3-9BA3-97E0CB3EA055}" dt="2024-09-05T19:03:17.238" v="398" actId="20577"/>
          <ac:spMkLst>
            <pc:docMk/>
            <pc:sldMk cId="2690764672" sldId="262"/>
            <ac:spMk id="2" creationId="{26310880-EC65-4802-2BF0-1DB8AB3E5894}"/>
          </ac:spMkLst>
        </pc:spChg>
      </pc:sldChg>
      <pc:sldChg chg="modSp new del mod">
        <pc:chgData name="Rideout, Megan M" userId="47bff67a-0edd-4fc5-85ff-1477ea5a197b" providerId="ADAL" clId="{41D2D768-6CEB-45A3-9BA3-97E0CB3EA055}" dt="2024-09-05T19:08:19.087" v="427" actId="47"/>
        <pc:sldMkLst>
          <pc:docMk/>
          <pc:sldMk cId="515241172" sldId="263"/>
        </pc:sldMkLst>
        <pc:spChg chg="mod">
          <ac:chgData name="Rideout, Megan M" userId="47bff67a-0edd-4fc5-85ff-1477ea5a197b" providerId="ADAL" clId="{41D2D768-6CEB-45A3-9BA3-97E0CB3EA055}" dt="2024-09-05T19:03:27.160" v="422" actId="20577"/>
          <ac:spMkLst>
            <pc:docMk/>
            <pc:sldMk cId="515241172" sldId="263"/>
            <ac:spMk id="2" creationId="{F67F9F03-459B-8643-7BA2-710CA7DCEA02}"/>
          </ac:spMkLst>
        </pc:spChg>
      </pc:sldChg>
      <pc:sldChg chg="modSp new del mod ord">
        <pc:chgData name="Rideout, Megan M" userId="47bff67a-0edd-4fc5-85ff-1477ea5a197b" providerId="ADAL" clId="{41D2D768-6CEB-45A3-9BA3-97E0CB3EA055}" dt="2024-09-05T19:08:16.310" v="425" actId="47"/>
        <pc:sldMkLst>
          <pc:docMk/>
          <pc:sldMk cId="585940043" sldId="264"/>
        </pc:sldMkLst>
        <pc:spChg chg="mod">
          <ac:chgData name="Rideout, Megan M" userId="47bff67a-0edd-4fc5-85ff-1477ea5a197b" providerId="ADAL" clId="{41D2D768-6CEB-45A3-9BA3-97E0CB3EA055}" dt="2024-09-05T19:02:51.803" v="362" actId="20577"/>
          <ac:spMkLst>
            <pc:docMk/>
            <pc:sldMk cId="585940043" sldId="264"/>
            <ac:spMk id="2" creationId="{4FC948C1-D47B-1080-B802-A67D1F79939F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0693" y="1769540"/>
            <a:ext cx="9440034" cy="1828801"/>
          </a:xfrm>
        </p:spPr>
        <p:txBody>
          <a:bodyPr anchor="b">
            <a:normAutofit/>
          </a:bodyPr>
          <a:lstStyle>
            <a:lvl1pPr algn="ctr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0693" y="3598339"/>
            <a:ext cx="9440034" cy="1049867"/>
          </a:xfrm>
        </p:spPr>
        <p:txBody>
          <a:bodyPr anchor="t"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6A942-40D8-4929-874F-46A0E25A64E7}" type="datetimeFigureOut">
              <a:rPr lang="en-US" smtClean="0"/>
              <a:t>9/5/2024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5A965-E2CF-4670-9F2F-E963C43F72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13499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Slate-V2-HD-pano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3883" y="547807"/>
            <a:ext cx="10141799" cy="381680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806" y="4565255"/>
            <a:ext cx="10355326" cy="543472"/>
          </a:xfrm>
        </p:spPr>
        <p:txBody>
          <a:bodyPr anchor="b">
            <a:normAutofit/>
          </a:bodyPr>
          <a:lstStyle>
            <a:lvl1pPr algn="ctr"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69349" y="695009"/>
            <a:ext cx="9845346" cy="3525671"/>
          </a:xfrm>
          <a:effectLst>
            <a:outerShdw blurRad="38100" dist="25400" dir="4440000">
              <a:srgbClr val="000000">
                <a:alpha val="36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5108728"/>
            <a:ext cx="10353762" cy="682472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6A942-40D8-4929-874F-46A0E25A64E7}" type="datetimeFigureOut">
              <a:rPr lang="en-US" smtClean="0"/>
              <a:t>9/5/2024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5A965-E2CF-4670-9F2F-E963C43F72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83743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8437"/>
            <a:ext cx="10353762" cy="353434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295180"/>
            <a:ext cx="10353763" cy="1501826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6A942-40D8-4929-874F-46A0E25A64E7}" type="datetimeFigureOut">
              <a:rPr lang="en-US" smtClean="0"/>
              <a:t>9/5/2024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5A965-E2CF-4670-9F2F-E963C43F72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812489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32749"/>
          </a:xfrm>
        </p:spPr>
        <p:txBody>
          <a:bodyPr anchor="t">
            <a:normAutofit/>
          </a:bodyPr>
          <a:lstStyle>
            <a:lvl1pPr marL="0" indent="0" algn="r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304353"/>
            <a:ext cx="10353763" cy="1489496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6A942-40D8-4929-874F-46A0E25A64E7}" type="datetimeFigureOut">
              <a:rPr lang="en-US" smtClean="0"/>
              <a:t>9/5/2024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5A965-E2CF-4670-9F2F-E963C43F7231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990600" y="88479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0504716" y="292825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46380664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2126942"/>
            <a:ext cx="10353763" cy="25118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84" y="4650556"/>
            <a:ext cx="10352199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6A942-40D8-4929-874F-46A0E25A64E7}" type="datetimeFigureOut">
              <a:rPr lang="en-US" smtClean="0"/>
              <a:t>9/5/2024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5A965-E2CF-4670-9F2F-E963C43F72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151907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97045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95" y="1885950"/>
            <a:ext cx="3300984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95" y="2571750"/>
            <a:ext cx="3300984" cy="3219450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6711" y="1885950"/>
            <a:ext cx="3300984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435" y="2571750"/>
            <a:ext cx="3300984" cy="3219450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66572" y="1885950"/>
            <a:ext cx="3300984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66572" y="2571750"/>
            <a:ext cx="3300984" cy="3219450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6A942-40D8-4929-874F-46A0E25A64E7}" type="datetimeFigureOut">
              <a:rPr lang="en-US" smtClean="0"/>
              <a:t>9/5/2024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5A965-E2CF-4670-9F2F-E963C43F72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799355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Slate-V2-HD-3col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7962" y="1818214"/>
            <a:ext cx="3339972" cy="1847851"/>
          </a:xfrm>
          <a:prstGeom prst="rect">
            <a:avLst/>
          </a:prstGeom>
        </p:spPr>
      </p:pic>
      <p:pic>
        <p:nvPicPr>
          <p:cNvPr id="36" name="Picture 35" descr="Slate-V2-HD-3col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03800" y="1818214"/>
            <a:ext cx="3339972" cy="1847851"/>
          </a:xfrm>
          <a:prstGeom prst="rect">
            <a:avLst/>
          </a:prstGeom>
        </p:spPr>
      </p:pic>
      <p:pic>
        <p:nvPicPr>
          <p:cNvPr id="37" name="Picture 36" descr="Slate-V2-HD-3col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36051" y="1818214"/>
            <a:ext cx="3339972" cy="1847851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94" y="609600"/>
            <a:ext cx="10353763" cy="97045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95" y="3904106"/>
            <a:ext cx="3300984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018102" y="1938918"/>
            <a:ext cx="3092368" cy="1602954"/>
          </a:xfrm>
          <a:prstGeom prst="roundRect">
            <a:avLst>
              <a:gd name="adj" fmla="val 1858"/>
            </a:avLst>
          </a:prstGeom>
          <a:effectLst>
            <a:outerShdw blurRad="38100" dist="25400" dir="4440000">
              <a:srgbClr val="000000">
                <a:alpha val="36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95" y="4480368"/>
            <a:ext cx="3300984" cy="1310833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88" y="3904106"/>
            <a:ext cx="3300984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545743" y="1939094"/>
            <a:ext cx="3092368" cy="1608164"/>
          </a:xfrm>
          <a:prstGeom prst="roundRect">
            <a:avLst>
              <a:gd name="adj" fmla="val 1858"/>
            </a:avLst>
          </a:prstGeom>
          <a:effectLst>
            <a:outerShdw blurRad="38100" dist="25400" dir="4440000">
              <a:srgbClr val="000000">
                <a:alpha val="36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435" y="4480367"/>
            <a:ext cx="3300984" cy="1310833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66697" y="3904106"/>
            <a:ext cx="3300984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075698" y="1934432"/>
            <a:ext cx="3092368" cy="1607294"/>
          </a:xfrm>
          <a:prstGeom prst="roundRect">
            <a:avLst>
              <a:gd name="adj" fmla="val 1858"/>
            </a:avLst>
          </a:prstGeom>
          <a:effectLst>
            <a:outerShdw blurRad="38100" dist="25400" dir="4440000">
              <a:srgbClr val="000000">
                <a:alpha val="36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66572" y="4480365"/>
            <a:ext cx="3300984" cy="131083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6A942-40D8-4929-874F-46A0E25A64E7}" type="datetimeFigureOut">
              <a:rPr lang="en-US" smtClean="0"/>
              <a:t>9/5/2024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5A965-E2CF-4670-9F2F-E963C43F72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984830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6A942-40D8-4929-874F-46A0E25A64E7}" type="datetimeFigureOut">
              <a:rPr lang="en-US" smtClean="0"/>
              <a:t>9/5/2024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5A965-E2CF-4670-9F2F-E963C43F72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109249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83068" y="609599"/>
            <a:ext cx="2284487" cy="518160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3796" y="609599"/>
            <a:ext cx="7916872" cy="5181601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6A942-40D8-4929-874F-46A0E25A64E7}" type="datetimeFigureOut">
              <a:rPr lang="en-US" smtClean="0"/>
              <a:t>9/5/2024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5A965-E2CF-4670-9F2F-E963C43F72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34770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6A942-40D8-4929-874F-46A0E25A64E7}" type="datetimeFigureOut">
              <a:rPr lang="en-US" smtClean="0"/>
              <a:t>9/5/2024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5A965-E2CF-4670-9F2F-E963C43F72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97996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1" y="1761067"/>
            <a:ext cx="9590550" cy="1828813"/>
          </a:xfrm>
        </p:spPr>
        <p:txBody>
          <a:bodyPr anchor="b"/>
          <a:lstStyle>
            <a:lvl1pPr algn="ctr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1" y="3589879"/>
            <a:ext cx="9590550" cy="1507054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6A942-40D8-4929-874F-46A0E25A64E7}" type="datetimeFigureOut">
              <a:rPr lang="en-US" smtClean="0"/>
              <a:t>9/5/2024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5A965-E2CF-4670-9F2F-E963C43F72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35483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3795" y="1732449"/>
            <a:ext cx="5060497" cy="4058750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2892" y="1732449"/>
            <a:ext cx="5064665" cy="4058751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6A942-40D8-4929-874F-46A0E25A64E7}" type="datetimeFigureOut">
              <a:rPr lang="en-US" smtClean="0"/>
              <a:t>9/5/2024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5A965-E2CF-4670-9F2F-E963C43F72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14653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Picture 19" descr="Slate-V2-HD-comp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3795" y="1734506"/>
            <a:ext cx="5089072" cy="4148769"/>
          </a:xfrm>
          <a:prstGeom prst="rect">
            <a:avLst/>
          </a:prstGeom>
        </p:spPr>
      </p:pic>
      <p:pic>
        <p:nvPicPr>
          <p:cNvPr id="21" name="Picture 20" descr="Slate-V2-HD-comp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78485" y="1734506"/>
            <a:ext cx="5089072" cy="414876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5872" y="1835254"/>
            <a:ext cx="4876344" cy="544884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05872" y="2380137"/>
            <a:ext cx="4876344" cy="3411063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94967" y="1835254"/>
            <a:ext cx="4895330" cy="544883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94967" y="2380137"/>
            <a:ext cx="4895330" cy="3411063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6A942-40D8-4929-874F-46A0E25A64E7}" type="datetimeFigureOut">
              <a:rPr lang="en-US" smtClean="0"/>
              <a:t>9/5/2024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5A965-E2CF-4670-9F2F-E963C43F72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22993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6A942-40D8-4929-874F-46A0E25A64E7}" type="datetimeFigureOut">
              <a:rPr lang="en-US" smtClean="0"/>
              <a:t>9/5/2024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5A965-E2CF-4670-9F2F-E963C43F72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1442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6A942-40D8-4929-874F-46A0E25A64E7}" type="datetimeFigureOut">
              <a:rPr lang="en-US" smtClean="0"/>
              <a:t>9/5/2024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5A965-E2CF-4670-9F2F-E963C43F72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89414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3706889" cy="182191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5633" y="609600"/>
            <a:ext cx="6411924" cy="518160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2431518"/>
            <a:ext cx="3706889" cy="3359681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6A942-40D8-4929-874F-46A0E25A64E7}" type="datetimeFigureOut">
              <a:rPr lang="en-US" smtClean="0"/>
              <a:t>9/5/2024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5A965-E2CF-4670-9F2F-E963C43F72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98066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Picture 21" descr="Slate-V2-HD-vert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93665" y="609600"/>
            <a:ext cx="3584166" cy="520483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923"/>
            <a:ext cx="5934949" cy="1829338"/>
          </a:xfrm>
        </p:spPr>
        <p:txBody>
          <a:bodyPr anchor="b">
            <a:noAutofit/>
          </a:bodyPr>
          <a:lstStyle>
            <a:lvl1pPr algn="ctr">
              <a:defRPr sz="32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42551" y="763702"/>
            <a:ext cx="3275751" cy="4912822"/>
          </a:xfrm>
          <a:effectLst>
            <a:outerShdw blurRad="38100" dist="25400" dir="4440000">
              <a:srgbClr val="000000">
                <a:alpha val="36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2439261"/>
            <a:ext cx="5934949" cy="3376134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6A942-40D8-4929-874F-46A0E25A64E7}" type="datetimeFigureOut">
              <a:rPr lang="en-US" smtClean="0"/>
              <a:t>9/5/2024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5A965-E2CF-4670-9F2F-E963C43F72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70302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970450"/>
          </a:xfrm>
          <a:prstGeom prst="rect">
            <a:avLst/>
          </a:prstGeom>
          <a:effectLst>
            <a:outerShdw blurRad="25400" dir="17880000">
              <a:srgbClr val="000000">
                <a:alpha val="46000"/>
              </a:srgbClr>
            </a:outerShdw>
          </a:effectLst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95" y="1732449"/>
            <a:ext cx="10353762" cy="4058751"/>
          </a:xfrm>
          <a:prstGeom prst="rect">
            <a:avLst/>
          </a:prstGeom>
          <a:effectLst>
            <a:outerShdw blurRad="25400" dir="17880000">
              <a:srgbClr val="000000">
                <a:alpha val="46000"/>
              </a:srgbClr>
            </a:outerShdw>
          </a:effectLst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6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lumMod val="95000"/>
                  </a:schemeClr>
                </a:solidFill>
                <a:effectLst>
                  <a:outerShdw blurRad="50800" dist="38100" dir="2700000" algn="tl" rotWithShape="0">
                    <a:schemeClr val="bg1">
                      <a:alpha val="43000"/>
                    </a:schemeClr>
                  </a:outerShdw>
                </a:effectLst>
              </a:defRPr>
            </a:lvl1pPr>
          </a:lstStyle>
          <a:p>
            <a:fld id="{34D6A942-40D8-4929-874F-46A0E25A64E7}" type="datetimeFigureOut">
              <a:rPr lang="en-US" smtClean="0"/>
              <a:t>9/5/2024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95" y="5883275"/>
            <a:ext cx="66728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</a:schemeClr>
                </a:solidFill>
                <a:effectLst>
                  <a:outerShdw blurRad="50800" dist="38100" dir="2700000" algn="tl" rotWithShape="0">
                    <a:schemeClr val="bg1">
                      <a:alpha val="43000"/>
                    </a:schemeClr>
                  </a:outerShdw>
                </a:effectLst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5354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lumMod val="95000"/>
                  </a:schemeClr>
                </a:solidFill>
                <a:effectLst>
                  <a:outerShdw blurRad="50800" dist="38100" dir="2700000" algn="tl" rotWithShape="0">
                    <a:schemeClr val="bg1">
                      <a:alpha val="43000"/>
                    </a:schemeClr>
                  </a:outerShdw>
                </a:effectLst>
              </a:defRPr>
            </a:lvl1pPr>
          </a:lstStyle>
          <a:p>
            <a:fld id="{B655A965-E2CF-4670-9F2F-E963C43F72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339533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j-lt"/>
          <a:ea typeface="+mj-ea"/>
          <a:cs typeface="Trebuchet M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20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1pPr>
      <a:lvl2pPr marL="72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"/>
        <a:defRPr sz="18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2pPr>
      <a:lvl3pPr marL="1026000" indent="-2160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16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3pPr>
      <a:lvl4pPr marL="1386000" indent="-2160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"/>
        <a:defRPr sz="14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4pPr>
      <a:lvl5pPr marL="1674000" indent="-2160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14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5pPr>
      <a:lvl6pPr marL="20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14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6pPr>
      <a:lvl7pPr marL="240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14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7pPr>
      <a:lvl8pPr marL="278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14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8pPr>
      <a:lvl9pPr marL="310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14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maine.gov/mhpc/programs/project-review" TargetMode="External"/><Relationship Id="rId2" Type="http://schemas.openxmlformats.org/officeDocument/2006/relationships/hyperlink" Target="mailto:MHPCProjectReview@maine.gov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mailto:megan.m.Rideout@maine.gov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8AE78C-E976-EF0C-C37E-B859EF058F9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Section 106 Review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F7F8CE1-7358-64B9-108B-BFF97E27674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70693" y="3598340"/>
            <a:ext cx="9440034" cy="2358578"/>
          </a:xfrm>
        </p:spPr>
        <p:txBody>
          <a:bodyPr>
            <a:normAutofit/>
          </a:bodyPr>
          <a:lstStyle/>
          <a:p>
            <a:r>
              <a:rPr lang="en-US" dirty="0"/>
              <a:t>A Brief Overview</a:t>
            </a:r>
          </a:p>
          <a:p>
            <a:endParaRPr lang="en-US" dirty="0"/>
          </a:p>
          <a:p>
            <a:r>
              <a:rPr lang="en-US" dirty="0"/>
              <a:t>Megan M. Rideout</a:t>
            </a:r>
          </a:p>
          <a:p>
            <a:r>
              <a:rPr lang="en-US" dirty="0"/>
              <a:t>Maine Historic Preservation Commission</a:t>
            </a:r>
          </a:p>
          <a:p>
            <a:r>
              <a:rPr lang="en-US" dirty="0"/>
              <a:t>September 2024</a:t>
            </a:r>
          </a:p>
        </p:txBody>
      </p:sp>
    </p:spTree>
    <p:extLst>
      <p:ext uri="{BB962C8B-B14F-4D97-AF65-F5344CB8AC3E}">
        <p14:creationId xmlns:p14="http://schemas.microsoft.com/office/powerpoint/2010/main" val="14236914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671754-D903-514C-C500-D9EF755369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is Section 106?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2BBC22-B40B-D358-CC13-4B79EF34FB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Section 106 of the National Historic Preservation Act (as amended) aims to protect historic and cultural properties from unintentional federal action. A federal action can be through a permit, license, or funding.</a:t>
            </a:r>
          </a:p>
          <a:p>
            <a:endParaRPr lang="en-US" dirty="0"/>
          </a:p>
          <a:p>
            <a:r>
              <a:rPr lang="en-US" dirty="0"/>
              <a:t>When a project uses federal funds or requires a federal or state permit or federal license, the State Historic Preservation Office has the opportunity to comment on the project’s effect on historic resources.</a:t>
            </a:r>
          </a:p>
          <a:p>
            <a:endParaRPr lang="en-US" dirty="0"/>
          </a:p>
          <a:p>
            <a:r>
              <a:rPr lang="en-US" dirty="0"/>
              <a:t>Section 106 requires federal agencies to consult with the State Historic Preservation Office to:</a:t>
            </a:r>
          </a:p>
          <a:p>
            <a:pPr lvl="1"/>
            <a:r>
              <a:rPr lang="en-US" dirty="0"/>
              <a:t>Identify historic properties in the project area and determine their eligibility for the National Register of Historic Places</a:t>
            </a:r>
          </a:p>
          <a:p>
            <a:pPr lvl="1"/>
            <a:r>
              <a:rPr lang="en-US" dirty="0"/>
              <a:t>Consider the effect of their projects on historic properties</a:t>
            </a:r>
          </a:p>
          <a:p>
            <a:pPr lvl="1"/>
            <a:r>
              <a:rPr lang="en-US" dirty="0"/>
              <a:t>Seek ways to avoid or reduce adverse effects to historic properties</a:t>
            </a:r>
          </a:p>
        </p:txBody>
      </p:sp>
    </p:spTree>
    <p:extLst>
      <p:ext uri="{BB962C8B-B14F-4D97-AF65-F5344CB8AC3E}">
        <p14:creationId xmlns:p14="http://schemas.microsoft.com/office/powerpoint/2010/main" val="24377383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5C5A36-3B85-ABF7-153F-C59B6E4124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Project Review Submission Requirements :</a:t>
            </a:r>
            <a:br>
              <a:rPr lang="en-US" dirty="0"/>
            </a:br>
            <a:r>
              <a:rPr lang="en-US" dirty="0"/>
              <a:t> Culverts and Bridges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33B39E-C373-293F-DE01-CAD8486672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Cover Letter – state location of project, project description, type of permitting required, and any other pertinent information. PLEASE INCLUDE A RETURN MAILING ADDRESS!!</a:t>
            </a:r>
          </a:p>
          <a:p>
            <a:r>
              <a:rPr lang="en-US" dirty="0"/>
              <a:t>Location Map- with the project area clearly defined. Needs to be a USGS map. Can include an aerial view.</a:t>
            </a:r>
          </a:p>
          <a:p>
            <a:r>
              <a:rPr lang="en-US" dirty="0"/>
              <a:t>Photographs of Buildings 50 years or older located ON or ADJACENT to the proposed project</a:t>
            </a:r>
          </a:p>
          <a:p>
            <a:r>
              <a:rPr lang="en-US" dirty="0"/>
              <a:t>Photographs of culvert/bridge including embankments for each side </a:t>
            </a:r>
            <a:r>
              <a:rPr lang="en-US"/>
              <a:t>of the structure</a:t>
            </a:r>
            <a:r>
              <a:rPr lang="en-US" dirty="0"/>
              <a:t>. Upstream and downstream photographs</a:t>
            </a:r>
          </a:p>
          <a:p>
            <a:r>
              <a:rPr lang="en-US" dirty="0"/>
              <a:t>Preliminary Plans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45849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5C5A36-3B85-ABF7-153F-C59B6E4124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Project Review Submission Requirements : Shoreline (Docks, Piers, Shoreline Stabilization)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33B39E-C373-293F-DE01-CAD8486672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Cover Letter – state location of project, project description, type of permitting required, and any other pertinent information PLEASE INCLUDE A RETURN MAILING ADDRESS!!</a:t>
            </a:r>
          </a:p>
          <a:p>
            <a:r>
              <a:rPr lang="en-US" dirty="0"/>
              <a:t>Location Map- with the project area clearly defined. Needs to be a USGS map. Can include an aerial view.</a:t>
            </a:r>
          </a:p>
          <a:p>
            <a:r>
              <a:rPr lang="en-US" dirty="0"/>
              <a:t>Photographs of Buildings 50 years or older located ON or ADJACENT to the proposed project</a:t>
            </a:r>
          </a:p>
          <a:p>
            <a:r>
              <a:rPr lang="en-US" dirty="0"/>
              <a:t>Photographs of shoreline in the area of the proposed project</a:t>
            </a:r>
          </a:p>
          <a:p>
            <a:r>
              <a:rPr lang="en-US" dirty="0"/>
              <a:t>Preliminary Plans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5519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5C5A36-3B85-ABF7-153F-C59B6E4124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Project Review Submission Requirements:</a:t>
            </a:r>
            <a:br>
              <a:rPr lang="en-US" dirty="0"/>
            </a:br>
            <a:r>
              <a:rPr lang="en-US" dirty="0"/>
              <a:t>General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33B39E-C373-293F-DE01-CAD8486672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3795" y="1732449"/>
            <a:ext cx="10353762" cy="3097003"/>
          </a:xfrm>
        </p:spPr>
        <p:txBody>
          <a:bodyPr>
            <a:normAutofit/>
          </a:bodyPr>
          <a:lstStyle/>
          <a:p>
            <a:r>
              <a:rPr lang="en-US" dirty="0"/>
              <a:t>Cover Letter – state location of project, project description, type of permitting required, and any other pertinent information PLEASE INCLUDE A RETURN MAILING ADDRESS!!</a:t>
            </a:r>
          </a:p>
          <a:p>
            <a:r>
              <a:rPr lang="en-US" dirty="0"/>
              <a:t>Location Map- with the project area clearly defined. Needs to be a USGS map. Can include an aerial view.</a:t>
            </a:r>
          </a:p>
          <a:p>
            <a:r>
              <a:rPr lang="en-US" dirty="0"/>
              <a:t>Photographs of Buildings 50 years or older located ON or ADJACENT to the proposed project</a:t>
            </a:r>
          </a:p>
          <a:p>
            <a:r>
              <a:rPr lang="en-US" dirty="0"/>
              <a:t>Preliminary Plans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34242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3DB677-BCA8-4DC2-CE39-F68F7D061A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Project Review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9E29A7-15AC-9D8B-454D-0489C4B92E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3795" y="1732449"/>
            <a:ext cx="10353762" cy="4515951"/>
          </a:xfrm>
        </p:spPr>
        <p:txBody>
          <a:bodyPr>
            <a:normAutofit/>
          </a:bodyPr>
          <a:lstStyle/>
          <a:p>
            <a:r>
              <a:rPr lang="en-US" dirty="0"/>
              <a:t>Project submissions can either be sent electronically OR in hard copy by mail </a:t>
            </a:r>
          </a:p>
          <a:p>
            <a:r>
              <a:rPr lang="en-US" dirty="0"/>
              <a:t>PLEASE DO NOT SEND TWO COPIES. DO NOT STAPLE OR BIND. Paper clips are acceptable.</a:t>
            </a:r>
          </a:p>
          <a:p>
            <a:r>
              <a:rPr lang="en-US" dirty="0"/>
              <a:t>Project submission email is </a:t>
            </a:r>
            <a:r>
              <a:rPr lang="en-US" dirty="0">
                <a:hlinkClick r:id="rId2"/>
              </a:rPr>
              <a:t>MHPCProjectReview@maine.gov</a:t>
            </a:r>
            <a:r>
              <a:rPr lang="en-US" dirty="0"/>
              <a:t> </a:t>
            </a:r>
          </a:p>
          <a:p>
            <a:pPr lvl="1"/>
            <a:r>
              <a:rPr lang="en-US" dirty="0"/>
              <a:t>Only can accept up to 50MB via email.</a:t>
            </a:r>
          </a:p>
          <a:p>
            <a:r>
              <a:rPr lang="en-US" dirty="0"/>
              <a:t>All of this information can be found on our website: </a:t>
            </a:r>
            <a:r>
              <a:rPr lang="en-US" dirty="0">
                <a:hlinkClick r:id="rId3"/>
              </a:rPr>
              <a:t>https://www.maine.gov/mhpc/programs/project-review</a:t>
            </a:r>
            <a:endParaRPr lang="en-US" dirty="0"/>
          </a:p>
          <a:p>
            <a:r>
              <a:rPr lang="en-US" dirty="0"/>
              <a:t>We have 30 days to review the proposed project once a submission is received by our office</a:t>
            </a:r>
          </a:p>
          <a:p>
            <a:r>
              <a:rPr lang="en-US" dirty="0"/>
              <a:t>We will provide responses via postal mail </a:t>
            </a:r>
          </a:p>
          <a:p>
            <a:endParaRPr lang="en-US" dirty="0"/>
          </a:p>
          <a:p>
            <a:r>
              <a:rPr lang="en-US" dirty="0"/>
              <a:t>My contact information: </a:t>
            </a:r>
            <a:r>
              <a:rPr lang="en-US" dirty="0">
                <a:hlinkClick r:id="rId4"/>
              </a:rPr>
              <a:t>megan.m.Rideout@maine.gov</a:t>
            </a:r>
            <a:r>
              <a:rPr lang="en-US" dirty="0"/>
              <a:t>, 287-2992</a:t>
            </a:r>
          </a:p>
        </p:txBody>
      </p:sp>
    </p:spTree>
    <p:extLst>
      <p:ext uri="{BB962C8B-B14F-4D97-AF65-F5344CB8AC3E}">
        <p14:creationId xmlns:p14="http://schemas.microsoft.com/office/powerpoint/2010/main" val="23907178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late">
  <a:themeElements>
    <a:clrScheme name="Slate">
      <a:dk1>
        <a:sysClr val="windowText" lastClr="000000"/>
      </a:dk1>
      <a:lt1>
        <a:sysClr val="window" lastClr="FFFFFF"/>
      </a:lt1>
      <a:dk2>
        <a:srgbClr val="212123"/>
      </a:dk2>
      <a:lt2>
        <a:srgbClr val="DADADA"/>
      </a:lt2>
      <a:accent1>
        <a:srgbClr val="BC451B"/>
      </a:accent1>
      <a:accent2>
        <a:srgbClr val="D3BA68"/>
      </a:accent2>
      <a:accent3>
        <a:srgbClr val="BB8640"/>
      </a:accent3>
      <a:accent4>
        <a:srgbClr val="AD9277"/>
      </a:accent4>
      <a:accent5>
        <a:srgbClr val="A55A43"/>
      </a:accent5>
      <a:accent6>
        <a:srgbClr val="AD9D7B"/>
      </a:accent6>
      <a:hlink>
        <a:srgbClr val="E98052"/>
      </a:hlink>
      <a:folHlink>
        <a:srgbClr val="F4B69B"/>
      </a:folHlink>
    </a:clrScheme>
    <a:fontScheme name="Slate">
      <a:majorFont>
        <a:latin typeface="Calisto MT" panose="02040603050505030304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alisto MT" panose="02040603050505030304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late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10000"/>
              </a:schemeClr>
            </a:gs>
            <a:gs pos="100000">
              <a:schemeClr val="phClr">
                <a:tint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0000"/>
                <a:lumMod val="90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63500" dist="25400" dir="5400000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76200" dist="38100" dir="5400000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 prst="hardEdge"/>
          </a:sp3d>
        </a:effectStyle>
      </a:effectStyleLst>
      <a:bgFillStyleLst>
        <a:solidFill>
          <a:schemeClr val="phClr"/>
        </a:solidFill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shade val="80000"/>
                <a:lumMod val="80000"/>
              </a:schemeClr>
              <a:schemeClr val="phClr">
                <a:tint val="98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ate" id="{C3F70B94-7CE9-428E-ADC1-3269CC2C3385}" vid="{3F2DE9A5-64E6-437C-A389-CC4477E817E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TM04033929[[fn=Slate]]</Template>
  <TotalTime>26</TotalTime>
  <Words>522</Words>
  <Application>Microsoft Office PowerPoint</Application>
  <PresentationFormat>Widescreen</PresentationFormat>
  <Paragraphs>42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Calisto MT</vt:lpstr>
      <vt:lpstr>Wingdings 2</vt:lpstr>
      <vt:lpstr>Slate</vt:lpstr>
      <vt:lpstr>Section 106 Review</vt:lpstr>
      <vt:lpstr>What is Section 106?</vt:lpstr>
      <vt:lpstr>Project Review Submission Requirements :  Culverts and Bridges</vt:lpstr>
      <vt:lpstr>Project Review Submission Requirements : Shoreline (Docks, Piers, Shoreline Stabilization)</vt:lpstr>
      <vt:lpstr>Project Review Submission Requirements: General</vt:lpstr>
      <vt:lpstr>Project Review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Rideout, Megan M</dc:creator>
  <cp:lastModifiedBy>Rideout, Megan M</cp:lastModifiedBy>
  <cp:revision>1</cp:revision>
  <dcterms:created xsi:type="dcterms:W3CDTF">2024-09-04T13:08:59Z</dcterms:created>
  <dcterms:modified xsi:type="dcterms:W3CDTF">2024-09-05T19:08:19Z</dcterms:modified>
</cp:coreProperties>
</file>